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6"/>
  </p:sldMasterIdLst>
  <p:notesMasterIdLst>
    <p:notesMasterId r:id="rId17"/>
  </p:notesMasterIdLst>
  <p:sldIdLst>
    <p:sldId id="256" r:id="rId7"/>
    <p:sldId id="310" r:id="rId8"/>
    <p:sldId id="267" r:id="rId9"/>
    <p:sldId id="272" r:id="rId10"/>
    <p:sldId id="311" r:id="rId11"/>
    <p:sldId id="312" r:id="rId12"/>
    <p:sldId id="313" r:id="rId13"/>
    <p:sldId id="258" r:id="rId14"/>
    <p:sldId id="317" r:id="rId15"/>
    <p:sldId id="31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3F530-C38C-4EF4-901D-05ED691D5703}" v="1" dt="2024-02-20T20:22:01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roe Nye, Erinn" userId="f9e45f9b-81e3-432b-b269-173f0c83d4ec" providerId="ADAL" clId="{2E33F530-C38C-4EF4-901D-05ED691D5703}"/>
    <pc:docChg chg="undo custSel addSld delSld modSld">
      <pc:chgData name="Monroe Nye, Erinn" userId="f9e45f9b-81e3-432b-b269-173f0c83d4ec" providerId="ADAL" clId="{2E33F530-C38C-4EF4-901D-05ED691D5703}" dt="2024-03-07T00:00:39.389" v="371" actId="47"/>
      <pc:docMkLst>
        <pc:docMk/>
      </pc:docMkLst>
      <pc:sldChg chg="addSp delSp modSp mod">
        <pc:chgData name="Monroe Nye, Erinn" userId="f9e45f9b-81e3-432b-b269-173f0c83d4ec" providerId="ADAL" clId="{2E33F530-C38C-4EF4-901D-05ED691D5703}" dt="2024-02-19T14:35:06.420" v="56" actId="20577"/>
        <pc:sldMkLst>
          <pc:docMk/>
          <pc:sldMk cId="177765608" sldId="258"/>
        </pc:sldMkLst>
        <pc:spChg chg="mod">
          <ac:chgData name="Monroe Nye, Erinn" userId="f9e45f9b-81e3-432b-b269-173f0c83d4ec" providerId="ADAL" clId="{2E33F530-C38C-4EF4-901D-05ED691D5703}" dt="2024-02-19T14:20:14.490" v="17" actId="20577"/>
          <ac:spMkLst>
            <pc:docMk/>
            <pc:sldMk cId="177765608" sldId="258"/>
            <ac:spMk id="2" creationId="{1C379429-081D-8803-FB00-BA01D9A9F283}"/>
          </ac:spMkLst>
        </pc:spChg>
        <pc:spChg chg="mod">
          <ac:chgData name="Monroe Nye, Erinn" userId="f9e45f9b-81e3-432b-b269-173f0c83d4ec" providerId="ADAL" clId="{2E33F530-C38C-4EF4-901D-05ED691D5703}" dt="2024-02-19T14:35:06.420" v="56" actId="20577"/>
          <ac:spMkLst>
            <pc:docMk/>
            <pc:sldMk cId="177765608" sldId="258"/>
            <ac:spMk id="1030" creationId="{734722A8-BF6D-ABF2-A6A5-058D77BFFABA}"/>
          </ac:spMkLst>
        </pc:spChg>
        <pc:picChg chg="del">
          <ac:chgData name="Monroe Nye, Erinn" userId="f9e45f9b-81e3-432b-b269-173f0c83d4ec" providerId="ADAL" clId="{2E33F530-C38C-4EF4-901D-05ED691D5703}" dt="2024-02-19T14:20:36.173" v="40" actId="478"/>
          <ac:picMkLst>
            <pc:docMk/>
            <pc:sldMk cId="177765608" sldId="258"/>
            <ac:picMk id="4" creationId="{30DA5640-B149-3F9B-9514-2EADD5BB464A}"/>
          </ac:picMkLst>
        </pc:picChg>
        <pc:picChg chg="add mod">
          <ac:chgData name="Monroe Nye, Erinn" userId="f9e45f9b-81e3-432b-b269-173f0c83d4ec" providerId="ADAL" clId="{2E33F530-C38C-4EF4-901D-05ED691D5703}" dt="2024-02-19T14:22:19.179" v="42" actId="26606"/>
          <ac:picMkLst>
            <pc:docMk/>
            <pc:sldMk cId="177765608" sldId="258"/>
            <ac:picMk id="8" creationId="{C5D1DDC2-80DF-9B72-3EBE-BA165C7E2738}"/>
          </ac:picMkLst>
        </pc:picChg>
      </pc:sldChg>
      <pc:sldChg chg="addSp delSp modSp mod">
        <pc:chgData name="Monroe Nye, Erinn" userId="f9e45f9b-81e3-432b-b269-173f0c83d4ec" providerId="ADAL" clId="{2E33F530-C38C-4EF4-901D-05ED691D5703}" dt="2024-02-20T20:22:12.127" v="64" actId="26606"/>
        <pc:sldMkLst>
          <pc:docMk/>
          <pc:sldMk cId="827649229" sldId="312"/>
        </pc:sldMkLst>
        <pc:spChg chg="mod">
          <ac:chgData name="Monroe Nye, Erinn" userId="f9e45f9b-81e3-432b-b269-173f0c83d4ec" providerId="ADAL" clId="{2E33F530-C38C-4EF4-901D-05ED691D5703}" dt="2024-02-20T20:22:12.127" v="64" actId="26606"/>
          <ac:spMkLst>
            <pc:docMk/>
            <pc:sldMk cId="827649229" sldId="312"/>
            <ac:spMk id="2" creationId="{C0F89666-D16F-FB16-BE9C-3DDD9E8525FD}"/>
          </ac:spMkLst>
        </pc:spChg>
        <pc:spChg chg="mod ord">
          <ac:chgData name="Monroe Nye, Erinn" userId="f9e45f9b-81e3-432b-b269-173f0c83d4ec" providerId="ADAL" clId="{2E33F530-C38C-4EF4-901D-05ED691D5703}" dt="2024-02-20T20:22:12.127" v="64" actId="26606"/>
          <ac:spMkLst>
            <pc:docMk/>
            <pc:sldMk cId="827649229" sldId="312"/>
            <ac:spMk id="9" creationId="{4F5688FA-8552-455E-7C9B-9BCC191F376A}"/>
          </ac:spMkLst>
        </pc:spChg>
        <pc:picChg chg="add mod">
          <ac:chgData name="Monroe Nye, Erinn" userId="f9e45f9b-81e3-432b-b269-173f0c83d4ec" providerId="ADAL" clId="{2E33F530-C38C-4EF4-901D-05ED691D5703}" dt="2024-02-20T20:22:12.127" v="64" actId="26606"/>
          <ac:picMkLst>
            <pc:docMk/>
            <pc:sldMk cId="827649229" sldId="312"/>
            <ac:picMk id="3" creationId="{2CBAFC91-4E6A-B16B-A911-1D1D25763A2A}"/>
          </ac:picMkLst>
        </pc:picChg>
        <pc:picChg chg="del">
          <ac:chgData name="Monroe Nye, Erinn" userId="f9e45f9b-81e3-432b-b269-173f0c83d4ec" providerId="ADAL" clId="{2E33F530-C38C-4EF4-901D-05ED691D5703}" dt="2024-02-20T20:21:58.915" v="57" actId="478"/>
          <ac:picMkLst>
            <pc:docMk/>
            <pc:sldMk cId="827649229" sldId="312"/>
            <ac:picMk id="5" creationId="{4AA2CEB4-23FA-8864-D1DC-11DAFF7E2460}"/>
          </ac:picMkLst>
        </pc:picChg>
      </pc:sldChg>
      <pc:sldChg chg="modSp mod">
        <pc:chgData name="Monroe Nye, Erinn" userId="f9e45f9b-81e3-432b-b269-173f0c83d4ec" providerId="ADAL" clId="{2E33F530-C38C-4EF4-901D-05ED691D5703}" dt="2024-02-20T20:23:02.143" v="150" actId="20577"/>
        <pc:sldMkLst>
          <pc:docMk/>
          <pc:sldMk cId="1063790980" sldId="313"/>
        </pc:sldMkLst>
        <pc:spChg chg="mod">
          <ac:chgData name="Monroe Nye, Erinn" userId="f9e45f9b-81e3-432b-b269-173f0c83d4ec" providerId="ADAL" clId="{2E33F530-C38C-4EF4-901D-05ED691D5703}" dt="2024-02-20T20:23:02.143" v="150" actId="20577"/>
          <ac:spMkLst>
            <pc:docMk/>
            <pc:sldMk cId="1063790980" sldId="313"/>
            <ac:spMk id="3" creationId="{CC91D879-BFF0-8BB4-FF3D-77CE7F936DA0}"/>
          </ac:spMkLst>
        </pc:spChg>
      </pc:sldChg>
      <pc:sldChg chg="del">
        <pc:chgData name="Monroe Nye, Erinn" userId="f9e45f9b-81e3-432b-b269-173f0c83d4ec" providerId="ADAL" clId="{2E33F530-C38C-4EF4-901D-05ED691D5703}" dt="2024-03-07T00:00:39.389" v="371" actId="47"/>
        <pc:sldMkLst>
          <pc:docMk/>
          <pc:sldMk cId="2304815994" sldId="315"/>
        </pc:sldMkLst>
      </pc:sldChg>
      <pc:sldChg chg="modSp new mod">
        <pc:chgData name="Monroe Nye, Erinn" userId="f9e45f9b-81e3-432b-b269-173f0c83d4ec" providerId="ADAL" clId="{2E33F530-C38C-4EF4-901D-05ED691D5703}" dt="2024-02-20T20:26:49.289" v="370" actId="20577"/>
        <pc:sldMkLst>
          <pc:docMk/>
          <pc:sldMk cId="707190932" sldId="318"/>
        </pc:sldMkLst>
        <pc:spChg chg="mod">
          <ac:chgData name="Monroe Nye, Erinn" userId="f9e45f9b-81e3-432b-b269-173f0c83d4ec" providerId="ADAL" clId="{2E33F530-C38C-4EF4-901D-05ED691D5703}" dt="2024-02-20T20:23:30.517" v="169" actId="20577"/>
          <ac:spMkLst>
            <pc:docMk/>
            <pc:sldMk cId="707190932" sldId="318"/>
            <ac:spMk id="2" creationId="{AFC00A87-5765-E7DC-EC60-941A94706177}"/>
          </ac:spMkLst>
        </pc:spChg>
        <pc:spChg chg="mod">
          <ac:chgData name="Monroe Nye, Erinn" userId="f9e45f9b-81e3-432b-b269-173f0c83d4ec" providerId="ADAL" clId="{2E33F530-C38C-4EF4-901D-05ED691D5703}" dt="2024-02-20T20:26:49.289" v="370" actId="20577"/>
          <ac:spMkLst>
            <pc:docMk/>
            <pc:sldMk cId="707190932" sldId="318"/>
            <ac:spMk id="3" creationId="{2BEF910D-1505-A3EC-77C9-23C3586E6BA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31011-145A-4072-9F46-36DC34DDA23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6C129D-0E5E-498B-918D-568F22EE6284}">
      <dgm:prSet phldrT="[Text]"/>
      <dgm:spPr/>
      <dgm:t>
        <a:bodyPr/>
        <a:lstStyle/>
        <a:p>
          <a:r>
            <a:rPr lang="en-US"/>
            <a:t>I can’t buy an EV until there is more charging available</a:t>
          </a:r>
        </a:p>
      </dgm:t>
    </dgm:pt>
    <dgm:pt modelId="{34F36A13-6DF8-4B0E-8EF2-D2A14007086E}" type="parTrans" cxnId="{55303BE6-0D53-4228-BF6F-BA84B64A8B6E}">
      <dgm:prSet/>
      <dgm:spPr/>
      <dgm:t>
        <a:bodyPr/>
        <a:lstStyle/>
        <a:p>
          <a:endParaRPr lang="en-US"/>
        </a:p>
      </dgm:t>
    </dgm:pt>
    <dgm:pt modelId="{DC08A5D9-86BF-4F29-BE12-AC6514D6BA88}" type="sibTrans" cxnId="{55303BE6-0D53-4228-BF6F-BA84B64A8B6E}">
      <dgm:prSet/>
      <dgm:spPr/>
      <dgm:t>
        <a:bodyPr/>
        <a:lstStyle/>
        <a:p>
          <a:endParaRPr lang="en-US"/>
        </a:p>
      </dgm:t>
    </dgm:pt>
    <dgm:pt modelId="{61155DFE-C1F1-4872-80BA-8089314C3D72}">
      <dgm:prSet phldrT="[Text]"/>
      <dgm:spPr/>
      <dgm:t>
        <a:bodyPr/>
        <a:lstStyle/>
        <a:p>
          <a:r>
            <a:rPr lang="en-US"/>
            <a:t>There’s not enough charging available because no one drives EVs</a:t>
          </a:r>
        </a:p>
      </dgm:t>
    </dgm:pt>
    <dgm:pt modelId="{0EFED3AE-7D8F-4B62-BBC5-D76601A5719F}" type="parTrans" cxnId="{A935416A-5141-4660-96D0-89E38171FB23}">
      <dgm:prSet/>
      <dgm:spPr/>
      <dgm:t>
        <a:bodyPr/>
        <a:lstStyle/>
        <a:p>
          <a:endParaRPr lang="en-US"/>
        </a:p>
      </dgm:t>
    </dgm:pt>
    <dgm:pt modelId="{5116E5A9-9685-45EF-9600-F6A62FD51D92}" type="sibTrans" cxnId="{A935416A-5141-4660-96D0-89E38171FB23}">
      <dgm:prSet/>
      <dgm:spPr/>
      <dgm:t>
        <a:bodyPr/>
        <a:lstStyle/>
        <a:p>
          <a:endParaRPr lang="en-US"/>
        </a:p>
      </dgm:t>
    </dgm:pt>
    <dgm:pt modelId="{6EFFFB50-7A61-4228-B126-D7E29CA42A18}" type="pres">
      <dgm:prSet presAssocID="{90931011-145A-4072-9F46-36DC34DDA234}" presName="cycle" presStyleCnt="0">
        <dgm:presLayoutVars>
          <dgm:dir/>
          <dgm:resizeHandles val="exact"/>
        </dgm:presLayoutVars>
      </dgm:prSet>
      <dgm:spPr/>
    </dgm:pt>
    <dgm:pt modelId="{9E3EB6BF-CDCF-446E-B177-70FCE0829CA8}" type="pres">
      <dgm:prSet presAssocID="{886C129D-0E5E-498B-918D-568F22EE6284}" presName="dummy" presStyleCnt="0"/>
      <dgm:spPr/>
    </dgm:pt>
    <dgm:pt modelId="{2235D1EC-BC9D-4FA1-B8BA-7FEAB620551E}" type="pres">
      <dgm:prSet presAssocID="{886C129D-0E5E-498B-918D-568F22EE6284}" presName="node" presStyleLbl="revTx" presStyleIdx="0" presStyleCnt="2">
        <dgm:presLayoutVars>
          <dgm:bulletEnabled val="1"/>
        </dgm:presLayoutVars>
      </dgm:prSet>
      <dgm:spPr/>
    </dgm:pt>
    <dgm:pt modelId="{EAACA173-B230-4E18-8E43-9ED06C13B130}" type="pres">
      <dgm:prSet presAssocID="{DC08A5D9-86BF-4F29-BE12-AC6514D6BA88}" presName="sibTrans" presStyleLbl="node1" presStyleIdx="0" presStyleCnt="2"/>
      <dgm:spPr/>
    </dgm:pt>
    <dgm:pt modelId="{4F7FEE91-56D5-4949-889A-EC998DBE60AC}" type="pres">
      <dgm:prSet presAssocID="{61155DFE-C1F1-4872-80BA-8089314C3D72}" presName="dummy" presStyleCnt="0"/>
      <dgm:spPr/>
    </dgm:pt>
    <dgm:pt modelId="{45F261D1-1DAB-446F-9663-0EB20B47546C}" type="pres">
      <dgm:prSet presAssocID="{61155DFE-C1F1-4872-80BA-8089314C3D72}" presName="node" presStyleLbl="revTx" presStyleIdx="1" presStyleCnt="2">
        <dgm:presLayoutVars>
          <dgm:bulletEnabled val="1"/>
        </dgm:presLayoutVars>
      </dgm:prSet>
      <dgm:spPr/>
    </dgm:pt>
    <dgm:pt modelId="{66D75DB6-4781-4572-B829-F16008987328}" type="pres">
      <dgm:prSet presAssocID="{5116E5A9-9685-45EF-9600-F6A62FD51D92}" presName="sibTrans" presStyleLbl="node1" presStyleIdx="1" presStyleCnt="2"/>
      <dgm:spPr/>
    </dgm:pt>
  </dgm:ptLst>
  <dgm:cxnLst>
    <dgm:cxn modelId="{1C41FC68-16FD-4C4B-BD35-B4B6475065E6}" type="presOf" srcId="{5116E5A9-9685-45EF-9600-F6A62FD51D92}" destId="{66D75DB6-4781-4572-B829-F16008987328}" srcOrd="0" destOrd="0" presId="urn:microsoft.com/office/officeart/2005/8/layout/cycle1"/>
    <dgm:cxn modelId="{A935416A-5141-4660-96D0-89E38171FB23}" srcId="{90931011-145A-4072-9F46-36DC34DDA234}" destId="{61155DFE-C1F1-4872-80BA-8089314C3D72}" srcOrd="1" destOrd="0" parTransId="{0EFED3AE-7D8F-4B62-BBC5-D76601A5719F}" sibTransId="{5116E5A9-9685-45EF-9600-F6A62FD51D92}"/>
    <dgm:cxn modelId="{44D723A2-CF9A-4441-AE1D-899C113D8E5E}" type="presOf" srcId="{90931011-145A-4072-9F46-36DC34DDA234}" destId="{6EFFFB50-7A61-4228-B126-D7E29CA42A18}" srcOrd="0" destOrd="0" presId="urn:microsoft.com/office/officeart/2005/8/layout/cycle1"/>
    <dgm:cxn modelId="{CA0BEEB7-E1ED-4B94-BEA4-3DAF8BD9E316}" type="presOf" srcId="{886C129D-0E5E-498B-918D-568F22EE6284}" destId="{2235D1EC-BC9D-4FA1-B8BA-7FEAB620551E}" srcOrd="0" destOrd="0" presId="urn:microsoft.com/office/officeart/2005/8/layout/cycle1"/>
    <dgm:cxn modelId="{E3317AC8-25BE-4AF2-9BE6-2F99CE69EE95}" type="presOf" srcId="{61155DFE-C1F1-4872-80BA-8089314C3D72}" destId="{45F261D1-1DAB-446F-9663-0EB20B47546C}" srcOrd="0" destOrd="0" presId="urn:microsoft.com/office/officeart/2005/8/layout/cycle1"/>
    <dgm:cxn modelId="{5FC151CC-6C84-48A2-AD58-CB92FDAA70D1}" type="presOf" srcId="{DC08A5D9-86BF-4F29-BE12-AC6514D6BA88}" destId="{EAACA173-B230-4E18-8E43-9ED06C13B130}" srcOrd="0" destOrd="0" presId="urn:microsoft.com/office/officeart/2005/8/layout/cycle1"/>
    <dgm:cxn modelId="{55303BE6-0D53-4228-BF6F-BA84B64A8B6E}" srcId="{90931011-145A-4072-9F46-36DC34DDA234}" destId="{886C129D-0E5E-498B-918D-568F22EE6284}" srcOrd="0" destOrd="0" parTransId="{34F36A13-6DF8-4B0E-8EF2-D2A14007086E}" sibTransId="{DC08A5D9-86BF-4F29-BE12-AC6514D6BA88}"/>
    <dgm:cxn modelId="{761419C0-508B-464C-8A13-45335EC22B3D}" type="presParOf" srcId="{6EFFFB50-7A61-4228-B126-D7E29CA42A18}" destId="{9E3EB6BF-CDCF-446E-B177-70FCE0829CA8}" srcOrd="0" destOrd="0" presId="urn:microsoft.com/office/officeart/2005/8/layout/cycle1"/>
    <dgm:cxn modelId="{71F271BF-0164-40F3-A1DF-9E4822B2A48C}" type="presParOf" srcId="{6EFFFB50-7A61-4228-B126-D7E29CA42A18}" destId="{2235D1EC-BC9D-4FA1-B8BA-7FEAB620551E}" srcOrd="1" destOrd="0" presId="urn:microsoft.com/office/officeart/2005/8/layout/cycle1"/>
    <dgm:cxn modelId="{8A8E54E5-4186-4480-8DCF-517BF50CECA3}" type="presParOf" srcId="{6EFFFB50-7A61-4228-B126-D7E29CA42A18}" destId="{EAACA173-B230-4E18-8E43-9ED06C13B130}" srcOrd="2" destOrd="0" presId="urn:microsoft.com/office/officeart/2005/8/layout/cycle1"/>
    <dgm:cxn modelId="{C55C43BA-962A-42AB-B6DF-BC71D1BBEF36}" type="presParOf" srcId="{6EFFFB50-7A61-4228-B126-D7E29CA42A18}" destId="{4F7FEE91-56D5-4949-889A-EC998DBE60AC}" srcOrd="3" destOrd="0" presId="urn:microsoft.com/office/officeart/2005/8/layout/cycle1"/>
    <dgm:cxn modelId="{DEBA220F-A6C5-469E-98CA-5420242B54DD}" type="presParOf" srcId="{6EFFFB50-7A61-4228-B126-D7E29CA42A18}" destId="{45F261D1-1DAB-446F-9663-0EB20B47546C}" srcOrd="4" destOrd="0" presId="urn:microsoft.com/office/officeart/2005/8/layout/cycle1"/>
    <dgm:cxn modelId="{22B1C5AC-8AE1-4ED9-B2D9-392EA97EBCEA}" type="presParOf" srcId="{6EFFFB50-7A61-4228-B126-D7E29CA42A18}" destId="{66D75DB6-4781-4572-B829-F16008987328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5D1EC-BC9D-4FA1-B8BA-7FEAB620551E}">
      <dsp:nvSpPr>
        <dsp:cNvPr id="0" name=""/>
        <dsp:cNvSpPr/>
      </dsp:nvSpPr>
      <dsp:spPr>
        <a:xfrm>
          <a:off x="4318552" y="1120376"/>
          <a:ext cx="2125930" cy="21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 can’t buy an EV until there is more charging available</a:t>
          </a:r>
        </a:p>
      </dsp:txBody>
      <dsp:txXfrm>
        <a:off x="4318552" y="1120376"/>
        <a:ext cx="2125930" cy="2125930"/>
      </dsp:txXfrm>
    </dsp:sp>
    <dsp:sp modelId="{EAACA173-B230-4E18-8E43-9ED06C13B130}">
      <dsp:nvSpPr>
        <dsp:cNvPr id="0" name=""/>
        <dsp:cNvSpPr/>
      </dsp:nvSpPr>
      <dsp:spPr>
        <a:xfrm>
          <a:off x="1462354" y="-791"/>
          <a:ext cx="4368266" cy="4368266"/>
        </a:xfrm>
        <a:prstGeom prst="circularArrow">
          <a:avLst>
            <a:gd name="adj1" fmla="val 9490"/>
            <a:gd name="adj2" fmla="val 685629"/>
            <a:gd name="adj3" fmla="val 7847492"/>
            <a:gd name="adj4" fmla="val 2266879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261D1-1DAB-446F-9663-0EB20B47546C}">
      <dsp:nvSpPr>
        <dsp:cNvPr id="0" name=""/>
        <dsp:cNvSpPr/>
      </dsp:nvSpPr>
      <dsp:spPr>
        <a:xfrm>
          <a:off x="848491" y="1120376"/>
          <a:ext cx="2125930" cy="21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There’s not enough charging available because no one drives EVs</a:t>
          </a:r>
        </a:p>
      </dsp:txBody>
      <dsp:txXfrm>
        <a:off x="848491" y="1120376"/>
        <a:ext cx="2125930" cy="2125930"/>
      </dsp:txXfrm>
    </dsp:sp>
    <dsp:sp modelId="{66D75DB6-4781-4572-B829-F16008987328}">
      <dsp:nvSpPr>
        <dsp:cNvPr id="0" name=""/>
        <dsp:cNvSpPr/>
      </dsp:nvSpPr>
      <dsp:spPr>
        <a:xfrm>
          <a:off x="1462354" y="-791"/>
          <a:ext cx="4368266" cy="4368266"/>
        </a:xfrm>
        <a:prstGeom prst="circularArrow">
          <a:avLst>
            <a:gd name="adj1" fmla="val 9490"/>
            <a:gd name="adj2" fmla="val 685629"/>
            <a:gd name="adj3" fmla="val 18647492"/>
            <a:gd name="adj4" fmla="val 13066879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4F6E1-72DA-BA42-A1C9-C78AFD225E3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75E7C-F0FC-F84B-98A1-715D1F63B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75E7C-F0FC-F84B-98A1-715D1F63B2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2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75E7C-F0FC-F84B-98A1-715D1F63B2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75E7C-F0FC-F84B-98A1-715D1F63B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2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9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03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9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86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47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0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5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9F98B82-4A74-4D38-A9B4-25BB793323F9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DF667E4-A5E7-435D-8313-F28091A0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3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490" y="-1467466"/>
            <a:ext cx="12337025" cy="3178279"/>
          </a:xfrm>
          <a:prstGeom prst="rect">
            <a:avLst/>
          </a:prstGeom>
          <a:gradFill flip="none" rotWithShape="1">
            <a:gsLst>
              <a:gs pos="78000">
                <a:schemeClr val="tx1">
                  <a:lumMod val="21000"/>
                </a:schemeClr>
              </a:gs>
              <a:gs pos="0">
                <a:schemeClr val="accent6">
                  <a:alpha val="0"/>
                  <a:lumMod val="5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391" y="5172594"/>
            <a:ext cx="12192000" cy="1155383"/>
          </a:xfrm>
        </p:spPr>
        <p:txBody>
          <a:bodyPr>
            <a:normAutofit fontScale="90000"/>
          </a:bodyPr>
          <a:lstStyle/>
          <a:p>
            <a:r>
              <a:rPr lang="en-US" sz="4000"/>
              <a:t>Pole Mounted Charger</a:t>
            </a:r>
            <a:br>
              <a:rPr lang="en-US"/>
            </a:b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0A87-5765-E7DC-EC60-941A9470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910D-1505-A3EC-77C9-23C3586E6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Installation to happen in March/April</a:t>
            </a:r>
          </a:p>
          <a:p>
            <a:r>
              <a:rPr lang="en-US" dirty="0"/>
              <a:t>Ribbon cutting event on May 30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Developing some communications materials (blog posts, social media content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719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E51C-2975-B46B-6F59-E549580B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Facts About EVs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016F-857C-E1CB-F768-6238DD39A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23353"/>
            <a:ext cx="6640716" cy="376784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More affordable models are coming to market</a:t>
            </a:r>
          </a:p>
          <a:p>
            <a:pPr lvl="1"/>
            <a:r>
              <a:rPr lang="en-US"/>
              <a:t>Prices are not at parity but expected to in the coming few years (caveat: lots of variables here)</a:t>
            </a:r>
          </a:p>
          <a:p>
            <a:r>
              <a:rPr lang="en-US"/>
              <a:t>Total Cost of Ownership is often less the comparable gas cars</a:t>
            </a:r>
          </a:p>
          <a:p>
            <a:pPr lvl="1"/>
            <a:r>
              <a:rPr lang="en-US"/>
              <a:t>Depending on gas prices, financing and driving habits</a:t>
            </a:r>
          </a:p>
          <a:p>
            <a:r>
              <a:rPr lang="en-US"/>
              <a:t>Tax benefits from IRA</a:t>
            </a:r>
          </a:p>
          <a:p>
            <a:pPr lvl="1"/>
            <a:r>
              <a:rPr lang="en-US"/>
              <a:t>Used EV’s receive a $4,000 or 30% tax credit (whichever is less)</a:t>
            </a:r>
          </a:p>
          <a:p>
            <a:r>
              <a:rPr lang="en-US"/>
              <a:t>Most charging is done at home</a:t>
            </a:r>
          </a:p>
          <a:p>
            <a:pPr lvl="1"/>
            <a:r>
              <a:rPr lang="en-US"/>
              <a:t>More than 40% of MGE’s customers live in multifamily buildings with limited access to home charging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741A0-A9A6-FDF8-FBDA-7C0C0C07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408" y="2638931"/>
            <a:ext cx="3452848" cy="18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5429-F820-BF4F-7C2F-D917955E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0"/>
            <a:ext cx="9905998" cy="1905000"/>
          </a:xfrm>
        </p:spPr>
        <p:txBody>
          <a:bodyPr/>
          <a:lstStyle/>
          <a:p>
            <a:r>
              <a:rPr lang="en-US"/>
              <a:t>EV’s are Coming!  Adoption Forecast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4B9BF-D90D-F191-4730-C59CFAC28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2093" y="1613938"/>
            <a:ext cx="7384461" cy="415267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AE292F9-123E-8F76-915C-6A787FEE2637}"/>
              </a:ext>
            </a:extLst>
          </p:cNvPr>
          <p:cNvSpPr/>
          <p:nvPr/>
        </p:nvSpPr>
        <p:spPr>
          <a:xfrm>
            <a:off x="8639175" y="3195392"/>
            <a:ext cx="440310" cy="5053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FA4B4-1D67-A2A9-F95F-862BF68EDFF0}"/>
              </a:ext>
            </a:extLst>
          </p:cNvPr>
          <p:cNvSpPr txBox="1"/>
          <p:nvPr/>
        </p:nvSpPr>
        <p:spPr>
          <a:xfrm>
            <a:off x="561975" y="1491615"/>
            <a:ext cx="2971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Federal goal of 50% of new car sales to be EV by 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Wisconsin's NEVI plan estimates 843,000 EVs in WI by 2040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Dane Co generally represents 25% of WI’s EVs so this would be about 210,000 EVs by 2040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in Dane County by 2040</a:t>
            </a:r>
          </a:p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6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43EBA-3F30-2863-A5CD-9F126B99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304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Local market- About 3,300 BEVs registered in Dane County since 2010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28CDEA-CB19-286B-09B0-53DE12727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320" y="2038996"/>
            <a:ext cx="7426960" cy="44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37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3FCF-73DF-6127-13A8-DA324AD2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EV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1346-D4AC-84B8-6ECB-1F54555F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05001"/>
            <a:ext cx="3563937" cy="3886200"/>
          </a:xfrm>
        </p:spPr>
        <p:txBody>
          <a:bodyPr/>
          <a:lstStyle/>
          <a:p>
            <a:r>
              <a:rPr lang="en-US"/>
              <a:t>Limited charging infrastructure</a:t>
            </a:r>
          </a:p>
          <a:p>
            <a:r>
              <a:rPr lang="en-US"/>
              <a:t>Range anxiety</a:t>
            </a:r>
          </a:p>
          <a:p>
            <a:r>
              <a:rPr lang="en-US"/>
              <a:t>Upfront costs</a:t>
            </a:r>
          </a:p>
          <a:p>
            <a:r>
              <a:rPr lang="en-US"/>
              <a:t>Awareness/Education</a:t>
            </a:r>
          </a:p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250A7C-403F-7A55-21E9-8855281E6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633853"/>
              </p:ext>
            </p:extLst>
          </p:nvPr>
        </p:nvGraphicFramePr>
        <p:xfrm>
          <a:off x="4229893" y="1969559"/>
          <a:ext cx="7292975" cy="436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6193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9666-D16F-FB16-BE9C-3DDD9E85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/>
              <a:t>Pole Mounted Chargers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5688FA-8552-455E-7C9B-9BCC191F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/>
              <a:t>Accessibility and convenience</a:t>
            </a:r>
          </a:p>
          <a:p>
            <a:r>
              <a:rPr lang="en-US"/>
              <a:t>Utilizes existing infrastructure</a:t>
            </a:r>
          </a:p>
          <a:p>
            <a:r>
              <a:rPr lang="en-US"/>
              <a:t>Public visibility and awareness</a:t>
            </a:r>
          </a:p>
          <a:p>
            <a:r>
              <a:rPr lang="en-US"/>
              <a:t>Flexibility &amp; Scalability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AFC91-4E6A-B16B-A911-1D1D25763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66" y="645106"/>
            <a:ext cx="4185078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2764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5D26-0E45-49CD-0DB3-59EAF6CA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Site Screening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1D879-BFF0-8BB4-FF3D-77CE7F93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37" y="2083339"/>
            <a:ext cx="6236613" cy="4460336"/>
          </a:xfrm>
        </p:spPr>
        <p:txBody>
          <a:bodyPr>
            <a:normAutofit fontScale="40000" lnSpcReduction="20000"/>
          </a:bodyPr>
          <a:lstStyle/>
          <a:p>
            <a:r>
              <a:rPr lang="en-US" sz="4300" dirty="0"/>
              <a:t>Nearby Utility Infrastructure </a:t>
            </a:r>
          </a:p>
          <a:p>
            <a:pPr lvl="1"/>
            <a:r>
              <a:rPr lang="en-US" sz="3700" dirty="0"/>
              <a:t>Much of MGE’s system is underground</a:t>
            </a:r>
          </a:p>
          <a:p>
            <a:r>
              <a:rPr lang="en-US" sz="4300" dirty="0"/>
              <a:t>Near Free Amenities</a:t>
            </a:r>
          </a:p>
          <a:p>
            <a:pPr lvl="1"/>
            <a:r>
              <a:rPr lang="en-US" sz="3700" dirty="0"/>
              <a:t>where people can spend time but don’t feel obligated to spend money</a:t>
            </a:r>
          </a:p>
          <a:p>
            <a:r>
              <a:rPr lang="en-US" sz="4300" dirty="0"/>
              <a:t>Place where people can park for up to 4 hours (Minimum 2 hours)</a:t>
            </a:r>
          </a:p>
          <a:p>
            <a:pPr lvl="1"/>
            <a:r>
              <a:rPr lang="en-US" sz="3700" dirty="0"/>
              <a:t>Approx time for “full” charge is 4 hours</a:t>
            </a:r>
          </a:p>
          <a:p>
            <a:pPr lvl="1"/>
            <a:r>
              <a:rPr lang="en-US" sz="3700" dirty="0"/>
              <a:t>Average charging time for MGE’s chargers is 2 hours</a:t>
            </a:r>
          </a:p>
          <a:p>
            <a:r>
              <a:rPr lang="en-US" sz="4300" dirty="0"/>
              <a:t>Available parking</a:t>
            </a:r>
          </a:p>
          <a:p>
            <a:r>
              <a:rPr lang="en-US" sz="4300" dirty="0"/>
              <a:t>Justice 40 </a:t>
            </a:r>
          </a:p>
          <a:p>
            <a:pPr lvl="1"/>
            <a:r>
              <a:rPr lang="en-US" sz="3700" dirty="0"/>
              <a:t>Align with Federal Inflation Reduction Act Requirements</a:t>
            </a:r>
          </a:p>
          <a:p>
            <a:endParaRPr lang="en-US" sz="43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EC758-BD65-DE4E-3EA9-9646DF33E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3"/>
          <a:stretch/>
        </p:blipFill>
        <p:spPr>
          <a:xfrm>
            <a:off x="7362824" y="3093612"/>
            <a:ext cx="443638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9429-081D-8803-FB00-BA01D9A9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Lakeside St.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34722A8-BF6D-ABF2-A6A5-058D77BFF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Mix of single family and multi-unit buildings nearby</a:t>
            </a:r>
          </a:p>
          <a:p>
            <a:r>
              <a:rPr lang="en-US" dirty="0"/>
              <a:t>School nearby</a:t>
            </a:r>
          </a:p>
          <a:p>
            <a:r>
              <a:rPr lang="en-US" dirty="0"/>
              <a:t>Evidence of EV ownership already</a:t>
            </a:r>
          </a:p>
          <a:p>
            <a:r>
              <a:rPr lang="en-US" dirty="0"/>
              <a:t>Ample parking</a:t>
            </a:r>
          </a:p>
          <a:p>
            <a:r>
              <a:rPr lang="en-US" dirty="0"/>
              <a:t>Amenities: </a:t>
            </a:r>
          </a:p>
          <a:p>
            <a:pPr lvl="1"/>
            <a:r>
              <a:rPr lang="en-US" sz="1800" dirty="0"/>
              <a:t>Many small businesses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1DDC2-80DF-9B72-3EBE-BA165C7E2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556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7765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A544-9B91-3BC7-5121-30AFB331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seeking input and feedback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EBFB9-A5D4-34A5-9CCC-FF571A4D1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events</a:t>
            </a:r>
          </a:p>
          <a:p>
            <a:r>
              <a:rPr lang="en-US" dirty="0"/>
              <a:t>Stakeholder Meetings</a:t>
            </a:r>
          </a:p>
          <a:p>
            <a:r>
              <a:rPr lang="en-US" dirty="0"/>
              <a:t>Individual Feedback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42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A90073A8CDE4493E442C3760C14E3" ma:contentTypeVersion="12" ma:contentTypeDescription="Create a new document." ma:contentTypeScope="" ma:versionID="da761932eb2d6f692c8f3089a1bae187">
  <xsd:schema xmlns:xsd="http://www.w3.org/2001/XMLSchema" xmlns:xs="http://www.w3.org/2001/XMLSchema" xmlns:p="http://schemas.microsoft.com/office/2006/metadata/properties" xmlns:ns1="http://schemas.microsoft.com/sharepoint/v3" xmlns:ns2="8b8ac659-70b8-4c40-b747-dc1806313976" xmlns:ns3="d211e17a-8c7d-4cb2-aa5f-489a41ee7333" xmlns:ns4="362dac55-c6f1-4a03-a697-0a2eccce45e6" targetNamespace="http://schemas.microsoft.com/office/2006/metadata/properties" ma:root="true" ma:fieldsID="d6d3a6ab6cd025c5c1b8a415574ebdd4" ns1:_="" ns2:_="" ns3:_="" ns4:_="">
    <xsd:import namespace="http://schemas.microsoft.com/sharepoint/v3"/>
    <xsd:import namespace="8b8ac659-70b8-4c40-b747-dc1806313976"/>
    <xsd:import namespace="d211e17a-8c7d-4cb2-aa5f-489a41ee7333"/>
    <xsd:import namespace="362dac55-c6f1-4a03-a697-0a2eccce45e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Details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ac659-70b8-4c40-b747-dc180631397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1e17a-8c7d-4cb2-aa5f-489a41ee7333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dac55-c6f1-4a03-a697-0a2eccce45e6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33f74db8-dd25-4207-b46b-2164dd096f80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408E46-E2BC-4B2E-936A-EB54344E59CE}">
  <ds:schemaRefs>
    <ds:schemaRef ds:uri="362dac55-c6f1-4a03-a697-0a2eccce45e6"/>
    <ds:schemaRef ds:uri="8b8ac659-70b8-4c40-b747-dc1806313976"/>
    <ds:schemaRef ds:uri="d211e17a-8c7d-4cb2-aa5f-489a41ee73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8117E67-C0E5-4D44-ADA7-8D73733B968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FD2AE99-F288-4141-B95F-CAECE1A9959C}">
  <ds:schemaRefs>
    <ds:schemaRef ds:uri="362dac55-c6f1-4a03-a697-0a2eccce45e6"/>
    <ds:schemaRef ds:uri="8b8ac659-70b8-4c40-b747-dc1806313976"/>
    <ds:schemaRef ds:uri="d211e17a-8c7d-4cb2-aa5f-489a41ee73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FB837E1-768F-4458-8024-841A213AC6D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49CE918-AE26-4E31-850D-93C81FF1D1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38</TotalTime>
  <Words>353</Words>
  <Application>Microsoft Office PowerPoint</Application>
  <PresentationFormat>Widescreen</PresentationFormat>
  <Paragraphs>58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Mesh</vt:lpstr>
      <vt:lpstr>Pole Mounted Charger </vt:lpstr>
      <vt:lpstr>Facts About EVs</vt:lpstr>
      <vt:lpstr>EV’s are Coming!  Adoption Forecast</vt:lpstr>
      <vt:lpstr>Local market- About 3,300 BEVs registered in Dane County since 2010</vt:lpstr>
      <vt:lpstr>Barriers to EV adoption</vt:lpstr>
      <vt:lpstr>Pole Mounted Chargers</vt:lpstr>
      <vt:lpstr>Technical Site Screening Criteria</vt:lpstr>
      <vt:lpstr>Lakeside St.</vt:lpstr>
      <vt:lpstr>We are seeking input and feedback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the Grid</dc:title>
  <dc:creator>stevebsalt@gmail.com</dc:creator>
  <cp:lastModifiedBy>Monroe Nye, Erinn</cp:lastModifiedBy>
  <cp:revision>8</cp:revision>
  <dcterms:created xsi:type="dcterms:W3CDTF">2017-11-13T13:35:24Z</dcterms:created>
  <dcterms:modified xsi:type="dcterms:W3CDTF">2024-03-07T00:00:48Z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0x0101001BEA90073A8CDE4493E442C3760C14E3</vt:lpwstr>
  </property>
</Properties>
</file>